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1" r:id="rId2"/>
  </p:sldIdLst>
  <p:sldSz cx="6858000" cy="9144000" type="screen4x3"/>
  <p:notesSz cx="6946900" cy="100838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00FF"/>
    <a:srgbClr val="001D59"/>
    <a:srgbClr val="002776"/>
    <a:srgbClr val="0000CC"/>
    <a:srgbClr val="92D400"/>
    <a:srgbClr val="3C8A2E"/>
    <a:srgbClr val="C7FF4C"/>
    <a:srgbClr val="97A602"/>
    <a:srgbClr val="C9DD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98556" autoAdjust="0"/>
  </p:normalViewPr>
  <p:slideViewPr>
    <p:cSldViewPr>
      <p:cViewPr varScale="1">
        <p:scale>
          <a:sx n="46" d="100"/>
          <a:sy n="46" d="100"/>
        </p:scale>
        <p:origin x="2120" y="4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9607" cy="504674"/>
          </a:xfrm>
          <a:prstGeom prst="rect">
            <a:avLst/>
          </a:prstGeom>
        </p:spPr>
        <p:txBody>
          <a:bodyPr vert="horz" lIns="93827" tIns="46913" rIns="93827" bIns="469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935639" y="0"/>
            <a:ext cx="3009607" cy="504674"/>
          </a:xfrm>
          <a:prstGeom prst="rect">
            <a:avLst/>
          </a:prstGeom>
        </p:spPr>
        <p:txBody>
          <a:bodyPr vert="horz" lIns="93827" tIns="46913" rIns="93827" bIns="46913" rtlCol="0"/>
          <a:lstStyle>
            <a:lvl1pPr algn="r">
              <a:defRPr sz="1200"/>
            </a:lvl1pPr>
          </a:lstStyle>
          <a:p>
            <a:fld id="{C7D04D2B-61DD-4273-B161-4995DDC88DB4}" type="datetimeFigureOut">
              <a:rPr lang="zh-TW" altLang="en-US" smtClean="0"/>
              <a:t>2021/6/16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577514"/>
            <a:ext cx="3009607" cy="504674"/>
          </a:xfrm>
          <a:prstGeom prst="rect">
            <a:avLst/>
          </a:prstGeom>
        </p:spPr>
        <p:txBody>
          <a:bodyPr vert="horz" lIns="93827" tIns="46913" rIns="93827" bIns="469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935639" y="9577514"/>
            <a:ext cx="3009607" cy="504674"/>
          </a:xfrm>
          <a:prstGeom prst="rect">
            <a:avLst/>
          </a:prstGeom>
        </p:spPr>
        <p:txBody>
          <a:bodyPr vert="horz" lIns="93827" tIns="46913" rIns="93827" bIns="46913" rtlCol="0" anchor="b"/>
          <a:lstStyle>
            <a:lvl1pPr algn="r">
              <a:defRPr sz="1200"/>
            </a:lvl1pPr>
          </a:lstStyle>
          <a:p>
            <a:fld id="{7B0A34EC-B6CE-4C9D-A878-2633C68A010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76516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504190"/>
          </a:xfrm>
          <a:prstGeom prst="rect">
            <a:avLst/>
          </a:prstGeom>
        </p:spPr>
        <p:txBody>
          <a:bodyPr vert="horz" lIns="93827" tIns="46913" rIns="93827" bIns="469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934970" y="0"/>
            <a:ext cx="3010323" cy="504190"/>
          </a:xfrm>
          <a:prstGeom prst="rect">
            <a:avLst/>
          </a:prstGeom>
        </p:spPr>
        <p:txBody>
          <a:bodyPr vert="horz" lIns="93827" tIns="46913" rIns="93827" bIns="46913" rtlCol="0"/>
          <a:lstStyle>
            <a:lvl1pPr algn="r">
              <a:defRPr sz="1200"/>
            </a:lvl1pPr>
          </a:lstStyle>
          <a:p>
            <a:fld id="{68B47805-D023-4B60-A8FC-C3A7692E0867}" type="datetimeFigureOut">
              <a:rPr lang="zh-TW" altLang="en-US" smtClean="0"/>
              <a:t>2021/6/16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055813" y="755650"/>
            <a:ext cx="2835275" cy="37814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827" tIns="46913" rIns="93827" bIns="4691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94690" y="4789806"/>
            <a:ext cx="5557520" cy="4537710"/>
          </a:xfrm>
          <a:prstGeom prst="rect">
            <a:avLst/>
          </a:prstGeom>
        </p:spPr>
        <p:txBody>
          <a:bodyPr vert="horz" lIns="93827" tIns="46913" rIns="93827" bIns="46913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577861"/>
            <a:ext cx="3010323" cy="504190"/>
          </a:xfrm>
          <a:prstGeom prst="rect">
            <a:avLst/>
          </a:prstGeom>
        </p:spPr>
        <p:txBody>
          <a:bodyPr vert="horz" lIns="93827" tIns="46913" rIns="93827" bIns="469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934970" y="9577861"/>
            <a:ext cx="3010323" cy="504190"/>
          </a:xfrm>
          <a:prstGeom prst="rect">
            <a:avLst/>
          </a:prstGeom>
        </p:spPr>
        <p:txBody>
          <a:bodyPr vert="horz" lIns="93827" tIns="46913" rIns="93827" bIns="46913" rtlCol="0" anchor="b"/>
          <a:lstStyle>
            <a:lvl1pPr algn="r">
              <a:defRPr sz="1200"/>
            </a:lvl1pPr>
          </a:lstStyle>
          <a:p>
            <a:fld id="{3ECECF87-879F-4BD3-88E7-E6306F29CB0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2047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120A-2FB0-4697-A106-FC37D1A6B675}" type="datetimeFigureOut">
              <a:rPr lang="zh-TW" altLang="en-US" smtClean="0"/>
              <a:t>2021/6/16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5822-7F68-4330-8482-A42D696070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5979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120A-2FB0-4697-A106-FC37D1A6B675}" type="datetimeFigureOut">
              <a:rPr lang="zh-TW" altLang="en-US" smtClean="0"/>
              <a:t>2021/6/16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5822-7F68-4330-8482-A42D696070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8183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120A-2FB0-4697-A106-FC37D1A6B675}" type="datetimeFigureOut">
              <a:rPr lang="zh-TW" altLang="en-US" smtClean="0"/>
              <a:t>2021/6/16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5822-7F68-4330-8482-A42D696070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872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120A-2FB0-4697-A106-FC37D1A6B675}" type="datetimeFigureOut">
              <a:rPr lang="zh-TW" altLang="en-US" smtClean="0"/>
              <a:t>2021/6/16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5822-7F68-4330-8482-A42D696070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208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120A-2FB0-4697-A106-FC37D1A6B675}" type="datetimeFigureOut">
              <a:rPr lang="zh-TW" altLang="en-US" smtClean="0"/>
              <a:t>2021/6/16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5822-7F68-4330-8482-A42D696070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201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120A-2FB0-4697-A106-FC37D1A6B675}" type="datetimeFigureOut">
              <a:rPr lang="zh-TW" altLang="en-US" smtClean="0"/>
              <a:t>2021/6/16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5822-7F68-4330-8482-A42D696070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307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120A-2FB0-4697-A106-FC37D1A6B675}" type="datetimeFigureOut">
              <a:rPr lang="zh-TW" altLang="en-US" smtClean="0"/>
              <a:t>2021/6/16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5822-7F68-4330-8482-A42D696070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29574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120A-2FB0-4697-A106-FC37D1A6B675}" type="datetimeFigureOut">
              <a:rPr lang="zh-TW" altLang="en-US" smtClean="0"/>
              <a:t>2021/6/16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5822-7F68-4330-8482-A42D696070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2513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120A-2FB0-4697-A106-FC37D1A6B675}" type="datetimeFigureOut">
              <a:rPr lang="zh-TW" altLang="en-US" smtClean="0"/>
              <a:t>2021/6/16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5822-7F68-4330-8482-A42D696070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9957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120A-2FB0-4697-A106-FC37D1A6B675}" type="datetimeFigureOut">
              <a:rPr lang="zh-TW" altLang="en-US" smtClean="0"/>
              <a:t>2021/6/16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5822-7F68-4330-8482-A42D696070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5859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120A-2FB0-4697-A106-FC37D1A6B675}" type="datetimeFigureOut">
              <a:rPr lang="zh-TW" altLang="en-US" smtClean="0"/>
              <a:t>2021/6/16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5822-7F68-4330-8482-A42D696070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55781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0120A-2FB0-4697-A106-FC37D1A6B675}" type="datetimeFigureOut">
              <a:rPr lang="zh-TW" altLang="en-US" smtClean="0"/>
              <a:t>2021/6/16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85822-7F68-4330-8482-A42D696070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6247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tracyttsai@deloitte.com.tw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方塊 6"/>
          <p:cNvSpPr txBox="1"/>
          <p:nvPr/>
        </p:nvSpPr>
        <p:spPr>
          <a:xfrm>
            <a:off x="2067088" y="323528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2200" dirty="0" smtClean="0">
                <a:latin typeface="微軟正黑體" pitchFamily="34" charset="-120"/>
                <a:ea typeface="微軟正黑體" pitchFamily="34" charset="-120"/>
              </a:rPr>
              <a:t>企業內訓需求申請表</a:t>
            </a:r>
            <a:endParaRPr lang="zh-TW" altLang="en-US" sz="2200" dirty="0"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463224"/>
              </p:ext>
            </p:extLst>
          </p:nvPr>
        </p:nvGraphicFramePr>
        <p:xfrm>
          <a:off x="548680" y="774740"/>
          <a:ext cx="5760640" cy="8248557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971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8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008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 kern="100" dirty="0">
                          <a:solidFill>
                            <a:srgbClr val="3C8A2E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r>
                        <a:rPr lang="zh-TW" altLang="en-US" sz="800" b="1" kern="100" dirty="0" smtClean="0">
                          <a:solidFill>
                            <a:srgbClr val="3C8A2E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*為必填項目</a:t>
                      </a:r>
                      <a:endParaRPr lang="zh-TW" sz="800" b="1" kern="100" dirty="0">
                        <a:solidFill>
                          <a:srgbClr val="3C8A2E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5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rgbClr val="0099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*</a:t>
                      </a:r>
                      <a:r>
                        <a:rPr lang="zh-TW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公司名稱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lang="zh-TW" altLang="en-US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lang="zh-TW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統一編號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lang="zh-TW" altLang="en-US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lang="zh-TW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產業</a:t>
                      </a:r>
                      <a:r>
                        <a:rPr lang="zh-TW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類別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rgbClr val="0099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*</a:t>
                      </a:r>
                      <a:r>
                        <a:rPr lang="zh-TW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聯絡</a:t>
                      </a:r>
                      <a:r>
                        <a:rPr lang="zh-TW" altLang="en-US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窗口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rgbClr val="0099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*</a:t>
                      </a:r>
                      <a:r>
                        <a:rPr lang="zh-TW" sz="105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部門職稱</a:t>
                      </a:r>
                      <a:endParaRPr lang="zh-TW" sz="105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rgbClr val="0099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*</a:t>
                      </a:r>
                      <a:r>
                        <a:rPr lang="zh-TW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聯絡電話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                                                       分機</a:t>
                      </a:r>
                      <a:r>
                        <a:rPr lang="en-US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 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r>
                        <a:rPr lang="zh-TW" altLang="en-US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行動電話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7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 </a:t>
                      </a:r>
                      <a:r>
                        <a:rPr lang="zh-TW" altLang="zh-TW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傳真</a:t>
                      </a:r>
                      <a:r>
                        <a:rPr lang="zh-TW" altLang="en-US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電話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7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TW" sz="1100" b="1" kern="100" dirty="0" smtClean="0">
                          <a:solidFill>
                            <a:srgbClr val="0099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*</a:t>
                      </a:r>
                      <a:r>
                        <a:rPr lang="zh-TW" altLang="zh-TW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聯絡信箱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7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lang="en-US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lang="zh-TW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聯絡地址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7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1" kern="100" dirty="0" smtClean="0">
                          <a:solidFill>
                            <a:srgbClr val="0099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*</a:t>
                      </a:r>
                      <a:r>
                        <a:rPr lang="zh-TW" altLang="zh-TW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訓</a:t>
                      </a:r>
                      <a:r>
                        <a:rPr lang="zh-TW" altLang="en-US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練</a:t>
                      </a:r>
                      <a:r>
                        <a:rPr lang="zh-TW" altLang="zh-TW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主題</a:t>
                      </a:r>
                      <a:endParaRPr lang="zh-TW" altLang="zh-TW" sz="11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7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TW" sz="1100" b="1" kern="100" dirty="0" smtClean="0">
                          <a:solidFill>
                            <a:srgbClr val="0099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*</a:t>
                      </a:r>
                      <a:r>
                        <a:rPr lang="zh-TW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訓</a:t>
                      </a:r>
                      <a:r>
                        <a:rPr lang="zh-TW" altLang="en-US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練</a:t>
                      </a:r>
                      <a:r>
                        <a:rPr lang="zh-TW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對象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7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TW" sz="1100" b="1" kern="100" dirty="0" smtClean="0">
                          <a:solidFill>
                            <a:srgbClr val="0099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*</a:t>
                      </a:r>
                      <a:r>
                        <a:rPr lang="zh-TW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訓</a:t>
                      </a:r>
                      <a:r>
                        <a:rPr lang="zh-TW" altLang="en-US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練</a:t>
                      </a:r>
                      <a:r>
                        <a:rPr lang="zh-TW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人數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72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TW" sz="1100" b="1" kern="100" dirty="0" smtClean="0">
                          <a:solidFill>
                            <a:srgbClr val="0099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*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訓練</a:t>
                      </a:r>
                      <a:r>
                        <a:rPr lang="zh-TW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時</a:t>
                      </a:r>
                      <a:r>
                        <a:rPr lang="zh-TW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數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303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TW" sz="1100" b="1" kern="100" dirty="0" smtClean="0">
                          <a:solidFill>
                            <a:srgbClr val="0099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*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訓練</a:t>
                      </a:r>
                      <a:r>
                        <a:rPr lang="zh-TW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日期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61454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TW" sz="1100" b="1" kern="100" dirty="0" smtClean="0">
                          <a:solidFill>
                            <a:srgbClr val="0099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*</a:t>
                      </a:r>
                      <a:r>
                        <a:rPr lang="zh-TW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訓練</a:t>
                      </a:r>
                      <a:r>
                        <a:rPr lang="zh-TW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目的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61454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lang="zh-TW" altLang="en-US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lang="zh-TW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預期</a:t>
                      </a:r>
                      <a:r>
                        <a:rPr lang="zh-TW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目標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6145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 </a:t>
                      </a:r>
                      <a:r>
                        <a:rPr lang="zh-TW" altLang="en-US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預算編列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61454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lang="zh-TW" altLang="en-US" sz="110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備        註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146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填妥表格後請傳真至 </a:t>
                      </a:r>
                      <a:r>
                        <a:rPr lang="en-US" altLang="zh-TW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(02) 4051-6888</a:t>
                      </a:r>
                      <a:r>
                        <a:rPr lang="zh-TW" alt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，將有專人與您聯絡。</a:t>
                      </a:r>
                      <a:endParaRPr lang="zh-TW" altLang="en-US" sz="900" b="1" kern="100" dirty="0" smtClean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zh-TW" altLang="en-US" sz="900" b="1" kern="100" dirty="0" smtClean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6024"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95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  <a:sym typeface="Wingdings"/>
                        </a:rPr>
                        <a:t> </a:t>
                      </a:r>
                      <a:r>
                        <a:rPr lang="zh-TW" altLang="en-US" sz="95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勤業眾信財稅顧問</a:t>
                      </a:r>
                      <a:r>
                        <a:rPr lang="en-US" altLang="zh-TW" sz="95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95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股</a:t>
                      </a:r>
                      <a:r>
                        <a:rPr lang="en-US" altLang="zh-TW" sz="95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r>
                        <a:rPr lang="zh-TW" altLang="en-US" sz="95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公司</a:t>
                      </a:r>
                      <a:endParaRPr lang="zh-TW" sz="95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sz="10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00533">
                <a:tc gridSpan="2"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95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  <a:sym typeface="Wingdings"/>
                        </a:rPr>
                        <a:t> </a:t>
                      </a:r>
                      <a:r>
                        <a:rPr lang="zh-TW" altLang="en-US" sz="95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企業內訓服務專線 </a:t>
                      </a:r>
                      <a:r>
                        <a:rPr lang="en-US" altLang="zh-TW" sz="950" b="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(02) 2725-9988</a:t>
                      </a:r>
                      <a:endParaRPr lang="zh-TW" sz="95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5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分機 </a:t>
                      </a:r>
                      <a:r>
                        <a:rPr lang="en-US" altLang="zh-TW" sz="95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7598 </a:t>
                      </a:r>
                      <a:r>
                        <a:rPr lang="zh-TW" altLang="en-US" sz="95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 蔡經理</a:t>
                      </a:r>
                      <a:r>
                        <a:rPr lang="en-US" altLang="zh-TW" sz="95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  </a:t>
                      </a:r>
                      <a:r>
                        <a:rPr lang="zh-TW" altLang="en-US" sz="95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聯絡信箱  </a:t>
                      </a:r>
                      <a:r>
                        <a:rPr lang="en-US" altLang="zh-TW" sz="950" b="0" u="sng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Times New Roman"/>
                          <a:hlinkClick r:id="rId2"/>
                        </a:rPr>
                        <a:t>tracyttsai@deloitte.com.tw</a:t>
                      </a:r>
                      <a:endParaRPr lang="zh-TW" sz="950" b="0" u="sng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0053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50" b="0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 </a:t>
                      </a:r>
                      <a:endParaRPr lang="zh-TW" sz="95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TW" sz="110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sz="950" b="0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579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14843</TotalTime>
  <Words>135</Words>
  <Application>Microsoft Office PowerPoint</Application>
  <PresentationFormat>如螢幕大小 (4:3)</PresentationFormat>
  <Paragraphs>46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微軟正黑體</vt:lpstr>
      <vt:lpstr>新細明體</vt:lpstr>
      <vt:lpstr>Arial</vt:lpstr>
      <vt:lpstr>Calibri</vt:lpstr>
      <vt:lpstr>Times New Roman</vt:lpstr>
      <vt:lpstr>Wingdings</vt:lpstr>
      <vt:lpstr>Office 佈景主題</vt:lpstr>
      <vt:lpstr>PowerPoint 簡報</vt:lpstr>
    </vt:vector>
  </TitlesOfParts>
  <Company>Deloitte Touche Tohmatsu Services,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企業內部教育訓練手冊</dc:title>
  <dc:creator>Tsai, Flora (TW - Taipei)</dc:creator>
  <cp:lastModifiedBy>Tu, Betty K.</cp:lastModifiedBy>
  <cp:revision>683</cp:revision>
  <cp:lastPrinted>2013-02-19T06:05:13Z</cp:lastPrinted>
  <dcterms:created xsi:type="dcterms:W3CDTF">2012-03-11T07:30:20Z</dcterms:created>
  <dcterms:modified xsi:type="dcterms:W3CDTF">2021-06-16T04:03:26Z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Enabled">
    <vt:lpwstr>true</vt:lpwstr>
  </property>
  <property fmtid="{D5CDD505-2E9C-101B-9397-08002B2CF9AE}" pid="3" name="MSIP_Label_ea60d57e-af5b-4752-ac57-3e4f28ca11dc_SetDate">
    <vt:lpwstr>2021-06-16T04:02:49Z</vt:lpwstr>
  </property>
  <property fmtid="{D5CDD505-2E9C-101B-9397-08002B2CF9AE}" pid="4" name="MSIP_Label_ea60d57e-af5b-4752-ac57-3e4f28ca11dc_Method">
    <vt:lpwstr>Standard</vt:lpwstr>
  </property>
  <property fmtid="{D5CDD505-2E9C-101B-9397-08002B2CF9AE}" pid="5" name="MSIP_Label_ea60d57e-af5b-4752-ac57-3e4f28ca11dc_Name">
    <vt:lpwstr>ea60d57e-af5b-4752-ac57-3e4f28ca11dc</vt:lpwstr>
  </property>
  <property fmtid="{D5CDD505-2E9C-101B-9397-08002B2CF9AE}" pid="6" name="MSIP_Label_ea60d57e-af5b-4752-ac57-3e4f28ca11dc_SiteId">
    <vt:lpwstr>36da45f1-dd2c-4d1f-af13-5abe46b99921</vt:lpwstr>
  </property>
  <property fmtid="{D5CDD505-2E9C-101B-9397-08002B2CF9AE}" pid="7" name="MSIP_Label_ea60d57e-af5b-4752-ac57-3e4f28ca11dc_ActionId">
    <vt:lpwstr>1106b2ed-af9e-4aaa-8372-609632d017b8</vt:lpwstr>
  </property>
  <property fmtid="{D5CDD505-2E9C-101B-9397-08002B2CF9AE}" pid="8" name="MSIP_Label_ea60d57e-af5b-4752-ac57-3e4f28ca11dc_ContentBits">
    <vt:lpwstr>0</vt:lpwstr>
  </property>
</Properties>
</file>